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59" r:id="rId4"/>
    <p:sldId id="261" r:id="rId5"/>
    <p:sldId id="285" r:id="rId6"/>
    <p:sldId id="291" r:id="rId7"/>
    <p:sldId id="292" r:id="rId8"/>
    <p:sldId id="293" r:id="rId9"/>
    <p:sldId id="304" r:id="rId10"/>
    <p:sldId id="305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6" r:id="rId20"/>
    <p:sldId id="302" r:id="rId21"/>
    <p:sldId id="303" r:id="rId22"/>
    <p:sldId id="288" r:id="rId23"/>
  </p:sldIdLst>
  <p:sldSz cx="9144000" cy="5143500" type="screen16x9"/>
  <p:notesSz cx="6858000" cy="9144000"/>
  <p:embeddedFontLst>
    <p:embeddedFont>
      <p:font typeface="Montserrat Light" charset="0"/>
      <p:regular r:id="rId25"/>
      <p:bold r:id="rId26"/>
      <p:italic r:id="rId27"/>
      <p:boldItalic r:id="rId28"/>
    </p:embeddedFont>
    <p:embeddedFont>
      <p:font typeface="Poppins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F5BF63-4348-4B20-889E-52F36BF171A1}">
  <a:tblStyle styleId="{17F5BF63-4348-4B20-889E-52F36BF171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4799" autoAdjust="0"/>
  </p:normalViewPr>
  <p:slideViewPr>
    <p:cSldViewPr snapToGrid="0">
      <p:cViewPr>
        <p:scale>
          <a:sx n="120" d="100"/>
          <a:sy n="120" d="100"/>
        </p:scale>
        <p:origin x="-490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63078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38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64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74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05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47895" y="192819"/>
            <a:ext cx="4600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CẦN THƠ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23871" y="803850"/>
            <a:ext cx="7934325" cy="28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5627" y="1558727"/>
            <a:ext cx="8093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XÂY DỰNG WEBSITE BÁN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TRANG SỨC </a:t>
            </a:r>
          </a:p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TÍCH HỢP CHATBOT HỖ TRỢ BÁN HÀNG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38174" y="2752725"/>
            <a:ext cx="7820022" cy="47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514968" y="3426679"/>
            <a:ext cx="3629032" cy="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67484" y="4629210"/>
            <a:ext cx="1524000" cy="9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4804" y="3433882"/>
            <a:ext cx="3571876" cy="72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428750" y="4638734"/>
            <a:ext cx="15073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4804" y="3625235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TS.Trần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80052" y="3625235"/>
            <a:ext cx="2971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B1812342: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821" y="192819"/>
            <a:ext cx="551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4850" y="1060450"/>
            <a:ext cx="5354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TIỂU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LUẬN NGÀNH KHOA HỌC MÁY TÍNH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725943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config.yml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047750"/>
            <a:ext cx="2995613" cy="343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67150" y="1044575"/>
            <a:ext cx="435610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language: 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vi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pipeline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1300" i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i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- name: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WhitespaceTokenizer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- name: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RegexFeaturizer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- name: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LexicalSyntacticFeaturizer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- name: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CountVectorsFeaturizer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- name: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CountVectorsFeaturizer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  analyzer: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char_wb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min_ngram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: 1</a:t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max_ngram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4</a:t>
            </a:r>
            <a:br>
              <a:rPr lang="en-US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  - name: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DIETClassifier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    epochs: 100</a:t>
            </a:r>
            <a:br>
              <a:rPr lang="en-US" sz="1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constrain_similarities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: true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- name: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FallbackClassifier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  threshold: 0.8</a:t>
            </a:r>
            <a:br>
              <a:rPr lang="en-US" sz="1300" dirty="0">
                <a:latin typeface="Times New Roman" pitchFamily="18" charset="0"/>
                <a:cs typeface="Times New Roman" pitchFamily="18" charset="0"/>
              </a:rPr>
            </a:b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ambiguity_threshold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: 0.1</a:t>
            </a:r>
          </a:p>
          <a:p>
            <a:pPr marL="342900" indent="-342900">
              <a:buFont typeface="+mj-lt"/>
              <a:buAutoNum type="arabicPeriod"/>
            </a:pPr>
            <a:endParaRPr lang="en-US" sz="1300" dirty="0">
              <a:latin typeface="+mj-lt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50825" y="3536950"/>
            <a:ext cx="577850" cy="1905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6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9730" y="4464050"/>
            <a:ext cx="27622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5: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chủ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3" b="8269"/>
          <a:stretch/>
        </p:blipFill>
        <p:spPr bwMode="auto">
          <a:xfrm>
            <a:off x="920750" y="1093460"/>
            <a:ext cx="7429500" cy="344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0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9730" y="4737388"/>
            <a:ext cx="2966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6: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3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" r="1014" b="6940"/>
          <a:stretch/>
        </p:blipFill>
        <p:spPr bwMode="auto">
          <a:xfrm>
            <a:off x="838200" y="1162050"/>
            <a:ext cx="7531100" cy="357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8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9730" y="4737388"/>
            <a:ext cx="2966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7: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3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" b="7199"/>
          <a:stretch/>
        </p:blipFill>
        <p:spPr bwMode="auto">
          <a:xfrm>
            <a:off x="838200" y="1162050"/>
            <a:ext cx="7277100" cy="357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04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giỏ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9730" y="4445000"/>
            <a:ext cx="2966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8: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giỏ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" b="17736"/>
          <a:stretch/>
        </p:blipFill>
        <p:spPr bwMode="auto">
          <a:xfrm>
            <a:off x="781050" y="1168400"/>
            <a:ext cx="77533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2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9730" y="4445000"/>
            <a:ext cx="2966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9: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2" b="6945"/>
          <a:stretch/>
        </p:blipFill>
        <p:spPr bwMode="auto">
          <a:xfrm>
            <a:off x="668575" y="1093460"/>
            <a:ext cx="7300675" cy="340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9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9730" y="4445000"/>
            <a:ext cx="2966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10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7" b="5800"/>
          <a:stretch/>
        </p:blipFill>
        <p:spPr bwMode="auto">
          <a:xfrm>
            <a:off x="1023990" y="1143000"/>
            <a:ext cx="6723009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1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7.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9730" y="4445000"/>
            <a:ext cx="2966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11: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686" r="1639" b="5322"/>
          <a:stretch/>
        </p:blipFill>
        <p:spPr bwMode="auto">
          <a:xfrm>
            <a:off x="692150" y="1093460"/>
            <a:ext cx="7048500" cy="342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1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8.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9730" y="4298806"/>
            <a:ext cx="31762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12: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chi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0" b="23487"/>
          <a:stretch/>
        </p:blipFill>
        <p:spPr bwMode="auto">
          <a:xfrm>
            <a:off x="844550" y="1162050"/>
            <a:ext cx="7105650" cy="313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1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8.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chatbot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19730" y="4298806"/>
            <a:ext cx="31762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12:Chatbot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45" y="1149469"/>
            <a:ext cx="1774005" cy="3194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30" y="1149469"/>
            <a:ext cx="1909435" cy="3194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149469"/>
            <a:ext cx="1964203" cy="314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362200" y="856595"/>
            <a:ext cx="3695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00350" y="333375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657225" y="1160740"/>
            <a:ext cx="6000750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817" y="787399"/>
            <a:ext cx="3731683" cy="229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01600" indent="0">
              <a:buNone/>
            </a:pP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Ngôn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ngữ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buFont typeface="Arial" pitchFamily="34" charset="0"/>
              <a:buChar char="•"/>
            </a:pP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PHP &amp; MySQL</a:t>
            </a:r>
          </a:p>
          <a:p>
            <a:pPr marL="101600" indent="0">
              <a:buNone/>
            </a:pPr>
            <a:endParaRPr lang="en-US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300" dirty="0" smtClean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thư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viện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khác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101600" indent="0">
              <a:buNone/>
            </a:pPr>
            <a:endParaRPr lang="en-US" sz="1300" dirty="0" smtClean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endParaRPr lang="en-US" sz="1300" dirty="0" smtClean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cụ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: Visual studio code,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Xampp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Montserrat Light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995" y="833437"/>
            <a:ext cx="3166265" cy="123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60" y="2071688"/>
            <a:ext cx="1651000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33" y="3214689"/>
            <a:ext cx="2389187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720" y="3214689"/>
            <a:ext cx="2716212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4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2817" y="787399"/>
            <a:ext cx="7167033" cy="285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web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bán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logic,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thao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thân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vi-VN" sz="1400" dirty="0">
                <a:latin typeface="Times New Roman" pitchFamily="18" charset="0"/>
                <a:cs typeface="Times New Roman" pitchFamily="18" charset="0"/>
              </a:rPr>
              <a:t>ơ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kiến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kỹ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đ</a:t>
            </a:r>
            <a:r>
              <a:rPr lang="vi-VN" sz="1400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ợc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đ</a:t>
            </a:r>
            <a:r>
              <a:rPr lang="vi-VN" sz="1400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ợc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hiểu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RASA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tối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ưu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GB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website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vượt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>
                <a:latin typeface="Times New Roman" pitchFamily="18" charset="0"/>
                <a:cs typeface="Times New Roman" pitchFamily="18" charset="0"/>
              </a:rPr>
              <a:t>trội</a:t>
            </a:r>
            <a:r>
              <a:rPr lang="en-US" sz="1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Nâng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chatbot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giúp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Lọc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bình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luận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tránh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trường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300" dirty="0" err="1" smtClean="0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GB" sz="1300" dirty="0" smtClean="0">
                <a:latin typeface="Times New Roman" pitchFamily="18" charset="0"/>
                <a:cs typeface="Times New Roman" pitchFamily="18" charset="0"/>
              </a:rPr>
              <a:t> spam.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3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GB" sz="1400" dirty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endParaRPr lang="en-US" sz="1300" dirty="0" smtClean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3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Montserrat Light"/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4225" y="1962150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Thanks.!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1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724" y="590550"/>
            <a:ext cx="3286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81074" y="1095375"/>
            <a:ext cx="1524001" cy="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1925" y="1193742"/>
            <a:ext cx="3813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lvl="2"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Theo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2025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82.25%.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….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18" y="1193742"/>
            <a:ext cx="4923631" cy="281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4133850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1: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Internet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Việt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Nam 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2010-2025</a:t>
            </a:r>
            <a:endParaRPr lang="en-US" sz="1200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680482" y="725719"/>
            <a:ext cx="2229959" cy="2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152398" y="325609"/>
            <a:ext cx="4312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80482" y="1658914"/>
            <a:ext cx="3466068" cy="203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1300" b="1" noProof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Admin</a:t>
            </a:r>
            <a:r>
              <a:rPr kumimoji="0" lang="en-US" sz="1300" b="1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endParaRPr kumimoji="0" lang="en-US" sz="1300" b="1" i="0" u="none" strike="noStrike" cap="none" normalizeH="0" noProof="1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 smtClean="0">
                <a:latin typeface="Times New Roman" pitchFamily="18" charset="0"/>
                <a:cs typeface="Times New Roman" pitchFamily="18" charset="0"/>
              </a:rPr>
              <a:t>Quản lý danh mục sản phẩm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30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Quản lý nhập hàng</a:t>
            </a:r>
            <a:endParaRPr kumimoji="0" lang="en-US" sz="1300" i="0" u="none" strike="noStrike" cap="none" normalizeH="0" noProof="1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 smtClean="0">
                <a:latin typeface="Times New Roman" pitchFamily="18" charset="0"/>
                <a:cs typeface="Times New Roman" pitchFamily="18" charset="0"/>
              </a:rPr>
              <a:t>Quản lý sản phẩm</a:t>
            </a:r>
            <a:endParaRPr lang="en-US" sz="1300" noProof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Quản lý tin tức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Quản lý đơn hàng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Quản lý thành viên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300" noProof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Thống kê doanh thu, lợi nhuận, sản phẩm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300" noProof="1" smtClean="0">
              <a:latin typeface="Times New Roman" pitchFamily="18" charset="0"/>
              <a:cs typeface="Times New Roman" pitchFamily="18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400" noProof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400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175912" y="1658914"/>
            <a:ext cx="3217460" cy="203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sz="13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Khách</a:t>
            </a:r>
            <a:r>
              <a:rPr kumimoji="0" lang="en-US" sz="1300" b="1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hàng</a:t>
            </a:r>
            <a:r>
              <a:rPr kumimoji="0" lang="en-US" sz="13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endParaRPr kumimoji="0" lang="en-US" sz="1300" b="1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>
                <a:latin typeface="Times New Roman" pitchFamily="18" charset="0"/>
                <a:cs typeface="Times New Roman" pitchFamily="18" charset="0"/>
              </a:rPr>
              <a:t>Hiển thị thông tin sản phẩm 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sz="1300" i="0" u="none" strike="noStrike" cap="none" normalizeH="0" noProof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em thông tin chi </a:t>
            </a:r>
            <a:r>
              <a:rPr kumimoji="0" lang="en-US" sz="130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tiết 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0" lang="en-US" sz="130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ìm </a:t>
            </a:r>
            <a:r>
              <a:rPr kumimoji="0" lang="en-US" sz="1300" i="0" u="none" strike="noStrike" cap="none" normalizeH="0" noProof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kiếm sản </a:t>
            </a:r>
            <a:r>
              <a:rPr kumimoji="0" lang="en-US" sz="130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phẩm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Đánh giá sản phẩm</a:t>
            </a:r>
            <a:endParaRPr kumimoji="0" lang="en-US" sz="1300" i="0" u="none" strike="noStrike" cap="none" normalizeH="0" noProof="1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>
                <a:latin typeface="Times New Roman" pitchFamily="18" charset="0"/>
                <a:cs typeface="Times New Roman" pitchFamily="18" charset="0"/>
              </a:rPr>
              <a:t>Đặt mua sản </a:t>
            </a:r>
            <a:r>
              <a:rPr lang="en-US" sz="1300" noProof="1" smtClean="0">
                <a:latin typeface="Times New Roman" pitchFamily="18" charset="0"/>
                <a:cs typeface="Times New Roman" pitchFamily="18" charset="0"/>
              </a:rPr>
              <a:t>phẩm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 smtClean="0">
                <a:latin typeface="Times New Roman" pitchFamily="18" charset="0"/>
                <a:cs typeface="Times New Roman" pitchFamily="18" charset="0"/>
              </a:rPr>
              <a:t>Cập nhật thông tin vận chuyển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 smtClean="0">
                <a:latin typeface="Times New Roman" pitchFamily="18" charset="0"/>
                <a:cs typeface="Times New Roman" pitchFamily="18" charset="0"/>
              </a:rPr>
              <a:t>Lựa chọn hình thức thanh toán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300" noProof="1" smtClean="0">
                <a:latin typeface="Times New Roman" pitchFamily="18" charset="0"/>
                <a:cs typeface="Times New Roman" pitchFamily="18" charset="0"/>
              </a:rPr>
              <a:t>Xem lịch sử đơn hàng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300" noProof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2041190" y="980748"/>
            <a:ext cx="5067302" cy="524202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 ch</a:t>
            </a:r>
            <a:r>
              <a:rPr lang="en-US" sz="24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ức năng nghiệp vụ</a:t>
            </a:r>
            <a:endParaRPr kumimoji="0" lang="en-US" sz="2400" b="1" i="0" u="none" strike="noStrike" cap="none" normalizeH="0" baseline="0" noProof="1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4C96F-3231-4D06-A88B-3573758FB752}"/>
              </a:ext>
            </a:extLst>
          </p:cNvPr>
          <p:cNvSpPr txBox="1">
            <a:spLocks/>
          </p:cNvSpPr>
          <p:nvPr/>
        </p:nvSpPr>
        <p:spPr>
          <a:xfrm>
            <a:off x="485065" y="882650"/>
            <a:ext cx="6066708" cy="2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01600" indent="0">
              <a:buNone/>
            </a:pPr>
            <a:r>
              <a:rPr lang="en-US" sz="1300" b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300" b="1" dirty="0" err="1" smtClean="0">
                <a:latin typeface="Times New Roman" pitchFamily="18" charset="0"/>
                <a:cs typeface="Times New Roman" pitchFamily="18" charset="0"/>
              </a:rPr>
              <a:t>ác</a:t>
            </a:r>
            <a:r>
              <a:rPr lang="en-US" sz="13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b="1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13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b="1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1300" b="1" dirty="0" smtClean="0">
                <a:latin typeface="Times New Roman" pitchFamily="18" charset="0"/>
                <a:cs typeface="Times New Roman" pitchFamily="18" charset="0"/>
              </a:rPr>
              <a:t> phi </a:t>
            </a:r>
            <a:r>
              <a:rPr lang="en-US" sz="1300" b="1" dirty="0" err="1" smtClean="0">
                <a:latin typeface="Times New Roman" pitchFamily="18" charset="0"/>
                <a:cs typeface="Times New Roman" pitchFamily="18" charset="0"/>
              </a:rPr>
              <a:t>nghiệp</a:t>
            </a:r>
            <a:r>
              <a:rPr lang="en-US" sz="13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b="1" dirty="0" err="1" smtClean="0"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1300" b="1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101600" indent="0">
              <a:buNone/>
            </a:pP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trực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quan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thân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mọi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01600" indent="0">
              <a:buNone/>
            </a:pP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nhanh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chóng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01600" indent="0">
              <a:buNone/>
            </a:pP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an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01600" indent="0">
              <a:buNone/>
            </a:pP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thích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thích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duyệt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web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01600" indent="0">
              <a:buNone/>
            </a:pP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vận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Đảm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vận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dirty="0" err="1" smtClean="0"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1300" dirty="0" smtClean="0">
                <a:latin typeface="Times New Roman" pitchFamily="18" charset="0"/>
                <a:cs typeface="Times New Roman" pitchFamily="18" charset="0"/>
              </a:rPr>
              <a:t> 24/7</a:t>
            </a:r>
            <a:endParaRPr lang="en-US" sz="13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0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2:Thiết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530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rã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87450"/>
            <a:ext cx="7626350" cy="310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46400" y="4346576"/>
            <a:ext cx="27622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2: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admin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11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831850"/>
            <a:ext cx="610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rã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phía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182360"/>
            <a:ext cx="7448550" cy="319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95600" y="4425952"/>
            <a:ext cx="27622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3: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725943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47700" y="992116"/>
            <a:ext cx="7823200" cy="37623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4800" y="4754490"/>
            <a:ext cx="27622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4:Cơ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sz="13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00" i="1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endParaRPr lang="en-US" sz="13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94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21" y="238600"/>
            <a:ext cx="465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23991" y="714375"/>
            <a:ext cx="3548009" cy="1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539750" y="725943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Rasa: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047750"/>
            <a:ext cx="2995613" cy="343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25900" y="1117600"/>
            <a:ext cx="43561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vi-VN" sz="1300" b="1" dirty="0">
                <a:latin typeface="+mj-lt"/>
              </a:rPr>
              <a:t>config.yml: </a:t>
            </a:r>
            <a:r>
              <a:rPr lang="vi-VN" sz="1300" dirty="0">
                <a:latin typeface="+mj-lt"/>
              </a:rPr>
              <a:t>cấu hình pipeline khai báo các thành phần </a:t>
            </a:r>
            <a:r>
              <a:rPr lang="vi-VN" sz="1300" dirty="0" smtClean="0">
                <a:latin typeface="+mj-lt"/>
              </a:rPr>
              <a:t>Rasa</a:t>
            </a:r>
            <a:endParaRPr lang="vi-VN" sz="13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sz="1300" b="1" dirty="0">
                <a:latin typeface="+mj-lt"/>
              </a:rPr>
              <a:t>credentials.yml</a:t>
            </a:r>
            <a:r>
              <a:rPr lang="vi-VN" sz="1300" dirty="0">
                <a:latin typeface="+mj-lt"/>
              </a:rPr>
              <a:t>: chứa thông tin kết nối với các api, cơ sở dữ liệu</a:t>
            </a:r>
            <a:r>
              <a:rPr lang="vi-VN" sz="1300" dirty="0" smtClean="0">
                <a:latin typeface="+mj-lt"/>
              </a:rPr>
              <a:t>…</a:t>
            </a:r>
            <a:endParaRPr lang="vi-VN" sz="13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sz="1300" b="1" dirty="0">
                <a:latin typeface="+mj-lt"/>
              </a:rPr>
              <a:t>domain.yml</a:t>
            </a:r>
            <a:r>
              <a:rPr lang="vi-VN" sz="1300" dirty="0">
                <a:latin typeface="+mj-lt"/>
              </a:rPr>
              <a:t>: khai báo mẫu câu trả lời</a:t>
            </a:r>
            <a:r>
              <a:rPr lang="vi-VN" sz="1300" dirty="0" smtClean="0">
                <a:latin typeface="+mj-lt"/>
              </a:rPr>
              <a:t>.</a:t>
            </a:r>
            <a:endParaRPr lang="vi-VN" sz="13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sz="1300" b="1" dirty="0">
                <a:latin typeface="+mj-lt"/>
              </a:rPr>
              <a:t>endpoints.yml</a:t>
            </a:r>
            <a:r>
              <a:rPr lang="vi-VN" sz="1300" dirty="0">
                <a:latin typeface="+mj-lt"/>
              </a:rPr>
              <a:t>: thông tin kết nối với facebook, telegram, webchat</a:t>
            </a:r>
            <a:r>
              <a:rPr lang="vi-VN" sz="1300" dirty="0" smtClean="0">
                <a:latin typeface="+mj-lt"/>
              </a:rPr>
              <a:t>…</a:t>
            </a:r>
            <a:endParaRPr lang="vi-VN" sz="13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sz="1300" b="1" dirty="0">
                <a:latin typeface="+mj-lt"/>
              </a:rPr>
              <a:t>Thu mục data: </a:t>
            </a:r>
            <a:r>
              <a:rPr lang="vi-VN" sz="1300" dirty="0">
                <a:latin typeface="+mj-lt"/>
              </a:rPr>
              <a:t>khai báo dữ liệu huấn luyện mô hình</a:t>
            </a:r>
            <a:r>
              <a:rPr lang="vi-VN" sz="1300" dirty="0" smtClean="0">
                <a:latin typeface="+mj-lt"/>
              </a:rPr>
              <a:t>.</a:t>
            </a:r>
            <a:endParaRPr lang="vi-VN" sz="13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sz="1300" b="1" dirty="0">
                <a:latin typeface="+mj-lt"/>
              </a:rPr>
              <a:t>Thư mục actions: </a:t>
            </a:r>
            <a:r>
              <a:rPr lang="vi-VN" sz="1300" dirty="0">
                <a:latin typeface="+mj-lt"/>
              </a:rPr>
              <a:t>khai báo các hành động có giao tiếp ngoài</a:t>
            </a:r>
            <a:r>
              <a:rPr lang="vi-VN" sz="1300" dirty="0" smtClean="0">
                <a:latin typeface="+mj-lt"/>
              </a:rPr>
              <a:t>.</a:t>
            </a:r>
            <a:endParaRPr lang="vi-VN" sz="13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sz="1300" b="1" dirty="0" smtClean="0">
                <a:latin typeface="+mj-lt"/>
              </a:rPr>
              <a:t>Models</a:t>
            </a:r>
            <a:r>
              <a:rPr lang="vi-VN" sz="1300" dirty="0">
                <a:latin typeface="+mj-lt"/>
              </a:rPr>
              <a:t>: lưu trữ mô hình đào tạo</a:t>
            </a:r>
            <a:endParaRPr lang="en-US" sz="1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58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916</Words>
  <Application>Microsoft Office PowerPoint</Application>
  <PresentationFormat>On-screen Show (16:9)</PresentationFormat>
  <Paragraphs>145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Times New Roman</vt:lpstr>
      <vt:lpstr>Montserrat Light</vt:lpstr>
      <vt:lpstr>Wingdings</vt:lpstr>
      <vt:lpstr>Poppins</vt:lpstr>
      <vt:lpstr>Volsce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Boss</dc:creator>
  <cp:lastModifiedBy>ASUS</cp:lastModifiedBy>
  <cp:revision>141</cp:revision>
  <dcterms:modified xsi:type="dcterms:W3CDTF">2022-12-12T21:44:13Z</dcterms:modified>
</cp:coreProperties>
</file>